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70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095408-737D-454D-8FB6-37AD81A07574}" type="datetimeFigureOut">
              <a:rPr lang="en-CA" smtClean="0"/>
              <a:t>14/11/2012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F64C1BC-D5AA-420E-8525-1CDE8C75569F}"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95408-737D-454D-8FB6-37AD81A07574}" type="datetimeFigureOut">
              <a:rPr lang="en-CA" smtClean="0"/>
              <a:t>14/11/2012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F64C1BC-D5AA-420E-8525-1CDE8C75569F}"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95408-737D-454D-8FB6-37AD81A07574}" type="datetimeFigureOut">
              <a:rPr lang="en-CA" smtClean="0"/>
              <a:t>14/11/2012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F64C1BC-D5AA-420E-8525-1CDE8C75569F}"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D095408-737D-454D-8FB6-37AD81A07574}" type="datetimeFigureOut">
              <a:rPr lang="en-CA" smtClean="0"/>
              <a:t>14/11/2012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F64C1BC-D5AA-420E-8525-1CDE8C75569F}"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095408-737D-454D-8FB6-37AD81A07574}" type="datetimeFigureOut">
              <a:rPr lang="en-CA" smtClean="0"/>
              <a:t>14/11/2012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F64C1BC-D5AA-420E-8525-1CDE8C75569F}"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095408-737D-454D-8FB6-37AD81A07574}" type="datetimeFigureOut">
              <a:rPr lang="en-CA" smtClean="0"/>
              <a:t>14/11/2012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F64C1BC-D5AA-420E-8525-1CDE8C75569F}"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095408-737D-454D-8FB6-37AD81A07574}" type="datetimeFigureOut">
              <a:rPr lang="en-CA" smtClean="0"/>
              <a:t>14/11/2012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F64C1BC-D5AA-420E-8525-1CDE8C75569F}"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095408-737D-454D-8FB6-37AD81A07574}" type="datetimeFigureOut">
              <a:rPr lang="en-CA" smtClean="0"/>
              <a:t>14/11/2012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F64C1BC-D5AA-420E-8525-1CDE8C75569F}"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095408-737D-454D-8FB6-37AD81A07574}" type="datetimeFigureOut">
              <a:rPr lang="en-CA" smtClean="0"/>
              <a:t>14/11/2012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F64C1BC-D5AA-420E-8525-1CDE8C75569F}"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95408-737D-454D-8FB6-37AD81A07574}" type="datetimeFigureOut">
              <a:rPr lang="en-CA" smtClean="0"/>
              <a:t>14/11/2012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F64C1BC-D5AA-420E-8525-1CDE8C75569F}"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95408-737D-454D-8FB6-37AD81A07574}" type="datetimeFigureOut">
              <a:rPr lang="en-CA" smtClean="0"/>
              <a:t>14/11/2012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F64C1BC-D5AA-420E-8525-1CDE8C75569F}" type="slidenum">
              <a:rPr lang="en-CA" smtClean="0"/>
              <a:t>‹#›</a:t>
            </a:fld>
            <a:endParaRPr lang="en-CA"/>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FD095408-737D-454D-8FB6-37AD81A07574}" type="datetimeFigureOut">
              <a:rPr lang="en-CA" smtClean="0"/>
              <a:t>14/11/2012</a:t>
            </a:fld>
            <a:endParaRPr lang="en-CA"/>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7F64C1BC-D5AA-420E-8525-1CDE8C75569F}" type="slidenum">
              <a:rPr lang="en-CA" smtClean="0"/>
              <a:t>‹#›</a:t>
            </a:fld>
            <a:endParaRPr lang="en-CA"/>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Marketing 101</a:t>
            </a:r>
            <a:endParaRPr lang="en-CA" dirty="0"/>
          </a:p>
        </p:txBody>
      </p:sp>
      <p:sp>
        <p:nvSpPr>
          <p:cNvPr id="3" name="Subtitle 2"/>
          <p:cNvSpPr>
            <a:spLocks noGrp="1"/>
          </p:cNvSpPr>
          <p:nvPr>
            <p:ph type="subTitle" idx="1"/>
          </p:nvPr>
        </p:nvSpPr>
        <p:spPr/>
        <p:txBody>
          <a:bodyPr/>
          <a:lstStyle/>
          <a:p>
            <a:r>
              <a:rPr lang="en-CA" dirty="0" smtClean="0"/>
              <a:t>How to create an effective advertising campaign</a:t>
            </a:r>
            <a:endParaRPr lang="en-CA" dirty="0"/>
          </a:p>
        </p:txBody>
      </p:sp>
    </p:spTree>
    <p:extLst>
      <p:ext uri="{BB962C8B-B14F-4D97-AF65-F5344CB8AC3E}">
        <p14:creationId xmlns:p14="http://schemas.microsoft.com/office/powerpoint/2010/main" val="4162948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Evaluate your decision</a:t>
            </a:r>
            <a:endParaRPr lang="en-CA" dirty="0"/>
          </a:p>
        </p:txBody>
      </p:sp>
      <p:sp>
        <p:nvSpPr>
          <p:cNvPr id="3" name="Content Placeholder 2"/>
          <p:cNvSpPr>
            <a:spLocks noGrp="1"/>
          </p:cNvSpPr>
          <p:nvPr>
            <p:ph idx="1"/>
          </p:nvPr>
        </p:nvSpPr>
        <p:spPr/>
        <p:txBody>
          <a:bodyPr/>
          <a:lstStyle/>
          <a:p>
            <a:r>
              <a:rPr lang="en-US" dirty="0"/>
              <a:t>Once you've decided on a target market, be sure to consider these questions:</a:t>
            </a:r>
          </a:p>
          <a:p>
            <a:r>
              <a:rPr lang="en-US" dirty="0"/>
              <a:t>• Are there enough people that fit my criteria?</a:t>
            </a:r>
            <a:br>
              <a:rPr lang="en-US" dirty="0"/>
            </a:br>
            <a:r>
              <a:rPr lang="en-US" dirty="0"/>
              <a:t>• Will my target really benefit from my product/service? Will they see a need for it?</a:t>
            </a:r>
            <a:br>
              <a:rPr lang="en-US" dirty="0"/>
            </a:br>
            <a:r>
              <a:rPr lang="en-US" dirty="0"/>
              <a:t>• Do I understand what drives my target to make decisions?</a:t>
            </a:r>
            <a:br>
              <a:rPr lang="en-US" dirty="0"/>
            </a:br>
            <a:r>
              <a:rPr lang="en-US" dirty="0"/>
              <a:t>• Can they afford my product/service?</a:t>
            </a:r>
            <a:br>
              <a:rPr lang="en-US" dirty="0"/>
            </a:br>
            <a:r>
              <a:rPr lang="en-US" dirty="0"/>
              <a:t>• Can I reach them with my message? Are they easily accessible?</a:t>
            </a:r>
          </a:p>
          <a:p>
            <a:endParaRPr lang="en-CA" dirty="0"/>
          </a:p>
        </p:txBody>
      </p:sp>
    </p:spTree>
    <p:extLst>
      <p:ext uri="{BB962C8B-B14F-4D97-AF65-F5344CB8AC3E}">
        <p14:creationId xmlns:p14="http://schemas.microsoft.com/office/powerpoint/2010/main" val="455029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 you determine these target </a:t>
            </a:r>
            <a:r>
              <a:rPr lang="en-CA" dirty="0" err="1" smtClean="0"/>
              <a:t>Margets</a:t>
            </a:r>
            <a:r>
              <a:rPr lang="en-CA" dirty="0" smtClean="0"/>
              <a:t>?</a:t>
            </a:r>
            <a:endParaRPr lang="en-CA" dirty="0"/>
          </a:p>
        </p:txBody>
      </p:sp>
      <p:sp>
        <p:nvSpPr>
          <p:cNvPr id="3" name="Content Placeholder 2"/>
          <p:cNvSpPr>
            <a:spLocks noGrp="1"/>
          </p:cNvSpPr>
          <p:nvPr>
            <p:ph idx="1"/>
          </p:nvPr>
        </p:nvSpPr>
        <p:spPr/>
        <p:txBody>
          <a:bodyPr/>
          <a:lstStyle/>
          <a:p>
            <a:r>
              <a:rPr lang="en-CA" dirty="0"/>
              <a:t>http://www.youtube.com/watch?v=FhljTM6vuEU</a:t>
            </a:r>
          </a:p>
        </p:txBody>
      </p:sp>
    </p:spTree>
    <p:extLst>
      <p:ext uri="{BB962C8B-B14F-4D97-AF65-F5344CB8AC3E}">
        <p14:creationId xmlns:p14="http://schemas.microsoft.com/office/powerpoint/2010/main" val="2973941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21402"/>
            <a:ext cx="4847442" cy="658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745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41678"/>
            <a:ext cx="4968552"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878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404664"/>
            <a:ext cx="8479447"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59632" y="4941168"/>
            <a:ext cx="6120680" cy="707886"/>
          </a:xfrm>
          <a:prstGeom prst="rect">
            <a:avLst/>
          </a:prstGeom>
          <a:noFill/>
        </p:spPr>
        <p:txBody>
          <a:bodyPr wrap="square" rtlCol="0">
            <a:spAutoFit/>
          </a:bodyPr>
          <a:lstStyle/>
          <a:p>
            <a:pPr algn="ctr"/>
            <a:r>
              <a:rPr lang="en-CA" sz="4000" b="1" dirty="0" smtClean="0"/>
              <a:t>Evian Live Young</a:t>
            </a:r>
            <a:endParaRPr lang="en-CA" sz="4000" b="1" dirty="0"/>
          </a:p>
        </p:txBody>
      </p:sp>
    </p:spTree>
    <p:extLst>
      <p:ext uri="{BB962C8B-B14F-4D97-AF65-F5344CB8AC3E}">
        <p14:creationId xmlns:p14="http://schemas.microsoft.com/office/powerpoint/2010/main" val="2025461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0" y="249690"/>
            <a:ext cx="9154589" cy="532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5556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60648"/>
            <a:ext cx="6408712"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59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88640"/>
            <a:ext cx="4763612"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200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First: Determine your target Market</a:t>
            </a:r>
            <a:endParaRPr lang="en-CA" dirty="0"/>
          </a:p>
        </p:txBody>
      </p:sp>
      <p:sp>
        <p:nvSpPr>
          <p:cNvPr id="3" name="Content Placeholder 2"/>
          <p:cNvSpPr>
            <a:spLocks noGrp="1"/>
          </p:cNvSpPr>
          <p:nvPr>
            <p:ph idx="1"/>
          </p:nvPr>
        </p:nvSpPr>
        <p:spPr/>
        <p:txBody>
          <a:bodyPr/>
          <a:lstStyle/>
          <a:p>
            <a:r>
              <a:rPr lang="en-US" dirty="0"/>
              <a:t>Many businesses say they target "anyone interested in my services." Some may say they target small business owners, homeowners, or stay-at-home moms. All of these targets are too general.</a:t>
            </a:r>
          </a:p>
          <a:p>
            <a:r>
              <a:rPr lang="en-US" dirty="0"/>
              <a:t>Targeting a specific market does not mean that you have to exclude people that do not fit your criteria from buying from you. Rather, target marketing allows you to focus your marketing dollars and brand message on a specific market that is more likely to buy from you than other markets. </a:t>
            </a:r>
          </a:p>
          <a:p>
            <a:endParaRPr lang="en-CA" dirty="0"/>
          </a:p>
        </p:txBody>
      </p:sp>
    </p:spTree>
    <p:extLst>
      <p:ext uri="{BB962C8B-B14F-4D97-AF65-F5344CB8AC3E}">
        <p14:creationId xmlns:p14="http://schemas.microsoft.com/office/powerpoint/2010/main" val="3016487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 Example</a:t>
            </a:r>
            <a:endParaRPr lang="en-CA" dirty="0"/>
          </a:p>
        </p:txBody>
      </p:sp>
      <p:sp>
        <p:nvSpPr>
          <p:cNvPr id="3" name="Content Placeholder 2"/>
          <p:cNvSpPr>
            <a:spLocks noGrp="1"/>
          </p:cNvSpPr>
          <p:nvPr>
            <p:ph idx="1"/>
          </p:nvPr>
        </p:nvSpPr>
        <p:spPr/>
        <p:txBody>
          <a:bodyPr/>
          <a:lstStyle/>
          <a:p>
            <a:r>
              <a:rPr lang="en-US" dirty="0"/>
              <a:t>For example, an interior design company could choose to market to homeowners between the ages of 35-65 with incomes of $150,000+ in the Baton Rouge, Louisiana, market. To define the market even further, the company could choose to target only those interested in kitchen and bath remodeling and traditional styles. This market could be broken down into two niches: parents on the go and retiring baby boomers</a:t>
            </a:r>
            <a:endParaRPr lang="en-CA" dirty="0"/>
          </a:p>
        </p:txBody>
      </p:sp>
    </p:spTree>
    <p:extLst>
      <p:ext uri="{BB962C8B-B14F-4D97-AF65-F5344CB8AC3E}">
        <p14:creationId xmlns:p14="http://schemas.microsoft.com/office/powerpoint/2010/main" val="4279354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Look at your customer base</a:t>
            </a:r>
            <a:endParaRPr lang="en-CA" dirty="0"/>
          </a:p>
        </p:txBody>
      </p:sp>
      <p:sp>
        <p:nvSpPr>
          <p:cNvPr id="3" name="Content Placeholder 2"/>
          <p:cNvSpPr>
            <a:spLocks noGrp="1"/>
          </p:cNvSpPr>
          <p:nvPr>
            <p:ph idx="1"/>
          </p:nvPr>
        </p:nvSpPr>
        <p:spPr/>
        <p:txBody>
          <a:bodyPr/>
          <a:lstStyle/>
          <a:p>
            <a:r>
              <a:rPr lang="en-US" dirty="0"/>
              <a:t>Who are your current customers, and why do they buy from you? Look for common characteristics and interests. </a:t>
            </a:r>
            <a:endParaRPr lang="en-US" dirty="0" smtClean="0"/>
          </a:p>
          <a:p>
            <a:r>
              <a:rPr lang="en-US" dirty="0" smtClean="0"/>
              <a:t>Which </a:t>
            </a:r>
            <a:r>
              <a:rPr lang="en-US" dirty="0"/>
              <a:t>ones bring in the most business? It is very likely that other people like them could also benefit from your product/service.</a:t>
            </a:r>
            <a:endParaRPr lang="en-CA" dirty="0"/>
          </a:p>
        </p:txBody>
      </p:sp>
    </p:spTree>
    <p:extLst>
      <p:ext uri="{BB962C8B-B14F-4D97-AF65-F5344CB8AC3E}">
        <p14:creationId xmlns:p14="http://schemas.microsoft.com/office/powerpoint/2010/main" val="3789992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Check out Your Competition</a:t>
            </a:r>
            <a:endParaRPr lang="en-CA" dirty="0"/>
          </a:p>
        </p:txBody>
      </p:sp>
      <p:sp>
        <p:nvSpPr>
          <p:cNvPr id="3" name="Content Placeholder 2"/>
          <p:cNvSpPr>
            <a:spLocks noGrp="1"/>
          </p:cNvSpPr>
          <p:nvPr>
            <p:ph idx="1"/>
          </p:nvPr>
        </p:nvSpPr>
        <p:spPr/>
        <p:txBody>
          <a:bodyPr/>
          <a:lstStyle/>
          <a:p>
            <a:r>
              <a:rPr lang="en-US" b="1" dirty="0"/>
              <a:t> </a:t>
            </a:r>
            <a:r>
              <a:rPr lang="en-US" dirty="0"/>
              <a:t>Who are your competitors targeting? </a:t>
            </a:r>
            <a:endParaRPr lang="en-US" dirty="0" smtClean="0"/>
          </a:p>
          <a:p>
            <a:r>
              <a:rPr lang="en-US" dirty="0" smtClean="0"/>
              <a:t>Who </a:t>
            </a:r>
            <a:r>
              <a:rPr lang="en-US" dirty="0"/>
              <a:t>are their current customers? </a:t>
            </a:r>
            <a:endParaRPr lang="en-US" dirty="0" smtClean="0"/>
          </a:p>
          <a:p>
            <a:r>
              <a:rPr lang="en-US" dirty="0" smtClean="0"/>
              <a:t>Don't </a:t>
            </a:r>
            <a:r>
              <a:rPr lang="en-US" dirty="0"/>
              <a:t>go after the same market. You may find a niche market that they are overlooking.</a:t>
            </a:r>
            <a:endParaRPr lang="en-CA" dirty="0"/>
          </a:p>
        </p:txBody>
      </p:sp>
    </p:spTree>
    <p:extLst>
      <p:ext uri="{BB962C8B-B14F-4D97-AF65-F5344CB8AC3E}">
        <p14:creationId xmlns:p14="http://schemas.microsoft.com/office/powerpoint/2010/main" val="2360658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Analyze Your Product or service</a:t>
            </a:r>
            <a:endParaRPr lang="en-CA" dirty="0"/>
          </a:p>
        </p:txBody>
      </p:sp>
      <p:sp>
        <p:nvSpPr>
          <p:cNvPr id="3" name="Content Placeholder 2"/>
          <p:cNvSpPr>
            <a:spLocks noGrp="1"/>
          </p:cNvSpPr>
          <p:nvPr>
            <p:ph idx="1"/>
          </p:nvPr>
        </p:nvSpPr>
        <p:spPr/>
        <p:txBody>
          <a:bodyPr/>
          <a:lstStyle/>
          <a:p>
            <a:r>
              <a:rPr lang="en-US" dirty="0"/>
              <a:t>Write out a list of each feature of your product or service. Next to each feature, list the benefits they provide (and the benefits of those benefits). For example, a graphic designer offers high quality design services. The resulting benefit is a professional company image. A professional image will attract more customers because they see the company as professional and trustworthy. So ultimately, the benefit of high quality design is to gain more customers and make more money.</a:t>
            </a:r>
            <a:endParaRPr lang="en-CA" dirty="0"/>
          </a:p>
        </p:txBody>
      </p:sp>
    </p:spTree>
    <p:extLst>
      <p:ext uri="{BB962C8B-B14F-4D97-AF65-F5344CB8AC3E}">
        <p14:creationId xmlns:p14="http://schemas.microsoft.com/office/powerpoint/2010/main" val="163304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Analyze product or service continued</a:t>
            </a:r>
            <a:endParaRPr lang="en-CA" dirty="0"/>
          </a:p>
        </p:txBody>
      </p:sp>
      <p:sp>
        <p:nvSpPr>
          <p:cNvPr id="3" name="Content Placeholder 2"/>
          <p:cNvSpPr>
            <a:spLocks noGrp="1"/>
          </p:cNvSpPr>
          <p:nvPr>
            <p:ph idx="1"/>
          </p:nvPr>
        </p:nvSpPr>
        <p:spPr/>
        <p:txBody>
          <a:bodyPr/>
          <a:lstStyle/>
          <a:p>
            <a:r>
              <a:rPr lang="en-US" dirty="0"/>
              <a:t>Once you have your benefits listed, make a list of people who have a need that your benefit fulfills. For example, a graphic designer could choose to target businesses interested in increasing their client base. While this is still too general, you now have a base to start from</a:t>
            </a:r>
            <a:endParaRPr lang="en-CA" dirty="0"/>
          </a:p>
        </p:txBody>
      </p:sp>
    </p:spTree>
    <p:extLst>
      <p:ext uri="{BB962C8B-B14F-4D97-AF65-F5344CB8AC3E}">
        <p14:creationId xmlns:p14="http://schemas.microsoft.com/office/powerpoint/2010/main" val="7258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Choose Specific Demographics to Target</a:t>
            </a:r>
            <a:endParaRPr lang="en-CA" dirty="0"/>
          </a:p>
        </p:txBody>
      </p:sp>
      <p:sp>
        <p:nvSpPr>
          <p:cNvPr id="3" name="Content Placeholder 2"/>
          <p:cNvSpPr>
            <a:spLocks noGrp="1"/>
          </p:cNvSpPr>
          <p:nvPr>
            <p:ph idx="1"/>
          </p:nvPr>
        </p:nvSpPr>
        <p:spPr/>
        <p:txBody>
          <a:bodyPr/>
          <a:lstStyle/>
          <a:p>
            <a:r>
              <a:rPr lang="en-US" dirty="0"/>
              <a:t>Figure out not only who has a need for your product or service, but also who is most likely to buy it. Think about the following factors:</a:t>
            </a:r>
          </a:p>
          <a:p>
            <a:r>
              <a:rPr lang="en-US" dirty="0"/>
              <a:t>• Age </a:t>
            </a:r>
            <a:br>
              <a:rPr lang="en-US" dirty="0"/>
            </a:br>
            <a:r>
              <a:rPr lang="en-US" dirty="0"/>
              <a:t>• Location</a:t>
            </a:r>
            <a:br>
              <a:rPr lang="en-US" dirty="0"/>
            </a:br>
            <a:r>
              <a:rPr lang="en-US" dirty="0"/>
              <a:t>• Gender</a:t>
            </a:r>
            <a:br>
              <a:rPr lang="en-US" dirty="0"/>
            </a:br>
            <a:r>
              <a:rPr lang="en-US" dirty="0"/>
              <a:t>• Income level</a:t>
            </a:r>
            <a:br>
              <a:rPr lang="en-US" dirty="0"/>
            </a:br>
            <a:r>
              <a:rPr lang="en-US" dirty="0"/>
              <a:t>• Education level</a:t>
            </a:r>
            <a:br>
              <a:rPr lang="en-US" dirty="0"/>
            </a:br>
            <a:r>
              <a:rPr lang="en-US" dirty="0"/>
              <a:t>• Marital or family status</a:t>
            </a:r>
            <a:br>
              <a:rPr lang="en-US" dirty="0"/>
            </a:br>
            <a:r>
              <a:rPr lang="en-US" dirty="0"/>
              <a:t>• Occupation</a:t>
            </a:r>
            <a:br>
              <a:rPr lang="en-US" dirty="0"/>
            </a:br>
            <a:r>
              <a:rPr lang="en-US" dirty="0"/>
              <a:t>• Ethnic background</a:t>
            </a:r>
          </a:p>
          <a:p>
            <a:pPr marL="0" indent="0">
              <a:buNone/>
            </a:pPr>
            <a:endParaRPr lang="en-CA" dirty="0"/>
          </a:p>
        </p:txBody>
      </p:sp>
    </p:spTree>
    <p:extLst>
      <p:ext uri="{BB962C8B-B14F-4D97-AF65-F5344CB8AC3E}">
        <p14:creationId xmlns:p14="http://schemas.microsoft.com/office/powerpoint/2010/main" val="194115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Consider the Psychographics of your target market</a:t>
            </a:r>
            <a:endParaRPr lang="en-CA" dirty="0"/>
          </a:p>
        </p:txBody>
      </p:sp>
      <p:sp>
        <p:nvSpPr>
          <p:cNvPr id="3" name="Content Placeholder 2"/>
          <p:cNvSpPr>
            <a:spLocks noGrp="1"/>
          </p:cNvSpPr>
          <p:nvPr>
            <p:ph idx="1"/>
          </p:nvPr>
        </p:nvSpPr>
        <p:spPr/>
        <p:txBody>
          <a:bodyPr/>
          <a:lstStyle/>
          <a:p>
            <a:r>
              <a:rPr lang="en-US" dirty="0"/>
              <a:t>Psychographics are more personal characteristics of a person, including:</a:t>
            </a:r>
          </a:p>
          <a:p>
            <a:r>
              <a:rPr lang="en-US" dirty="0"/>
              <a:t>• Personality</a:t>
            </a:r>
            <a:br>
              <a:rPr lang="en-US" dirty="0"/>
            </a:br>
            <a:r>
              <a:rPr lang="en-US" dirty="0"/>
              <a:t>• Attitudes</a:t>
            </a:r>
            <a:br>
              <a:rPr lang="en-US" dirty="0"/>
            </a:br>
            <a:r>
              <a:rPr lang="en-US" dirty="0"/>
              <a:t>• Values</a:t>
            </a:r>
            <a:br>
              <a:rPr lang="en-US" dirty="0"/>
            </a:br>
            <a:r>
              <a:rPr lang="en-US" dirty="0"/>
              <a:t>• Interests/hobbies</a:t>
            </a:r>
            <a:br>
              <a:rPr lang="en-US" dirty="0"/>
            </a:br>
            <a:r>
              <a:rPr lang="en-US" dirty="0"/>
              <a:t>• Lifestyles</a:t>
            </a:r>
            <a:br>
              <a:rPr lang="en-US" dirty="0"/>
            </a:br>
            <a:r>
              <a:rPr lang="en-US" dirty="0"/>
              <a:t>• Behavior</a:t>
            </a:r>
          </a:p>
          <a:p>
            <a:pPr marL="0" indent="0">
              <a:buNone/>
            </a:pPr>
            <a:endParaRPr lang="en-CA" dirty="0"/>
          </a:p>
        </p:txBody>
      </p:sp>
    </p:spTree>
    <p:extLst>
      <p:ext uri="{BB962C8B-B14F-4D97-AF65-F5344CB8AC3E}">
        <p14:creationId xmlns:p14="http://schemas.microsoft.com/office/powerpoint/2010/main" val="2429236535"/>
      </p:ext>
    </p:extLst>
  </p:cSld>
  <p:clrMapOvr>
    <a:masterClrMapping/>
  </p:clrMapOvr>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26</TotalTime>
  <Words>486</Words>
  <Application>Microsoft Office PowerPoint</Application>
  <PresentationFormat>On-screen Show (4:3)</PresentationFormat>
  <Paragraphs>30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Summer</vt:lpstr>
      <vt:lpstr>Marketing 101</vt:lpstr>
      <vt:lpstr>First: Determine your target Market</vt:lpstr>
      <vt:lpstr>An Example</vt:lpstr>
      <vt:lpstr>Look at your customer base</vt:lpstr>
      <vt:lpstr>Check out Your Competition</vt:lpstr>
      <vt:lpstr>Analyze Your Product or service</vt:lpstr>
      <vt:lpstr>Analyze product or service continued</vt:lpstr>
      <vt:lpstr>Choose Specific Demographics to Target</vt:lpstr>
      <vt:lpstr>Consider the Psychographics of your target market</vt:lpstr>
      <vt:lpstr>Evaluate your decision</vt:lpstr>
      <vt:lpstr>Can you determine these target Margets?</vt:lpstr>
      <vt:lpstr>PowerPoint Presentation</vt:lpstr>
      <vt:lpstr>PowerPoint Presentation</vt:lpstr>
      <vt:lpstr>PowerPoint Presentation</vt:lpstr>
      <vt:lpstr>PowerPoint Presentation</vt:lpstr>
      <vt:lpstr>PowerPoint Presentation</vt:lpstr>
      <vt:lpstr>PowerPoint Presentation</vt:lpstr>
    </vt:vector>
  </TitlesOfParts>
  <Company>WRSD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101</dc:title>
  <dc:creator>Collison, Kirsten</dc:creator>
  <cp:lastModifiedBy>Collison, Kirsten</cp:lastModifiedBy>
  <cp:revision>5</cp:revision>
  <dcterms:created xsi:type="dcterms:W3CDTF">2012-11-14T23:39:23Z</dcterms:created>
  <dcterms:modified xsi:type="dcterms:W3CDTF">2012-11-15T00:05:39Z</dcterms:modified>
</cp:coreProperties>
</file>